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</p:sldIdLst>
  <p:notesMasterIdLst>
    <p:notesMasterId r:id="rId20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notesMaster" Target="notesMasters/notesMaster1.xml"/><Relationship Id="rId207" Type="http://schemas.openxmlformats.org/officeDocument/2006/relationships/presProps" Target="presProps.xml"/><Relationship Id="rId208" Type="http://schemas.openxmlformats.org/officeDocument/2006/relationships/viewProps" Target="viewProps.xml"/><Relationship Id="rId209" Type="http://schemas.openxmlformats.org/officeDocument/2006/relationships/theme" Target="theme/theme1.xml"/><Relationship Id="rId21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parameter in the $() function is context, so we just pass this upstream.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 is to make the menu name and the route name the same.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 entities are not passed to hook_preprocess_block().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204</Slides>
  <Notes>204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0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2022-09-18T21:11:29Z</dcterms:created>
  <dcterms:modified xsi:type="dcterms:W3CDTF">2022-09-18T21:11:29Z</dcterms:modified>
</cp:coreProperties>
</file>